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306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4521" y="765665"/>
            <a:ext cx="6213511" cy="1219200"/>
          </a:xfrm>
        </p:spPr>
        <p:txBody>
          <a:bodyPr/>
          <a:lstStyle/>
          <a:p>
            <a:pPr algn="ctr"/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PROTOPLAST ISOLATION AND FUSION </a:t>
            </a:r>
            <a:endParaRPr lang="en-IN" sz="4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6798" y="2894670"/>
            <a:ext cx="5562600" cy="122013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DR. APARNA MARGONWAR </a:t>
            </a:r>
          </a:p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ASST.  PROF. </a:t>
            </a:r>
          </a:p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SHRI SADGURU SAIBABA SCIENCE COLLEGE ASHTI</a:t>
            </a:r>
            <a:endParaRPr lang="en-IN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42" name="Picture 2" descr=" Protoplast is a plant, bacterial or fungal cell that had its&#10;cell wall completely or partially removed using either&#10;mech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946"/>
            <a:ext cx="9186632" cy="68779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218" name="Picture 2" descr="Protoplast&#10;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4" name="Picture 2" descr=" In 1892, Klercker first isolate protoplast by&#10;plasmolysing and subsequently slicing the tissue.&#10; In 1960, Cocking demon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7170" name="Picture 2" descr=" Protoplast are plant cell with the plasma&#10;membrane but without the cell wall. Protoplast&#10;allow the fusion of similar or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95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 descr=" Plant leaves&#10; 13% Mannitol&#10; CPW salt solution&#10; Enzyme solutions&#10;Macerase and Cellulase&#10; Petri plate/ glass tubes&#10;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8260"/>
            <a:ext cx="9123451" cy="68497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http://cdn.biologydiscussion.com/wp-content/uploads/2015/10/clip_image004_thumb116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7315200" cy="662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 descr="leaf including petiole&#10;70% Sodium hypochlorite solution&#10;+ 2 drops of tween&#10;wash 3-4 times with sterile d/w&#10;peel the lower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7340"/>
            <a:ext cx="9124675" cy="68506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 descr="Filter the solution and transfer the filtrate&#10;into centrifuge&#10;Centrifuge at 100X g for 5-10 min&#10;remove the supernatant&#10;Res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715" y="-26656"/>
            <a:ext cx="9169957" cy="688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 The fusion of protoplast from different plants to form&#10;somatic hybrid and the subsequent regeneration of&#10;plant through t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39" y="0"/>
            <a:ext cx="8841039" cy="6637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 PEG induced cell fusion is the simplest but most toxic, way&#10;to fuse cell. In this type of cell fusion peg act as a&#10;dehyd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Using a Pasteur pipette a small drop of sterile silicon oil&#10;was placed at the center of Petri plant &amp; gently covered&#10;150 m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3491" name="Picture 3" descr="C:\Users\PCPC\Desktop\protoplast-isolation-fusion-12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2466" name="Picture 2" descr=" Protoplast of sexually sterile (haploid, triploid,&#10;aneuploid) can be fused to produce fertile&#10;diploid plant.&#10; It overco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42" name="Picture 2" descr="PROTOPLAST ISOLATION &amp; FUS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9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0418" name="Picture 2" descr="PROTOPLAST ISOLATION &amp; FUS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9395" name="Picture 3" descr="C:\Users\PCPC\Desktop\protoplast-isolation-fusion-16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8370" name="Picture 2" descr="PROTOPLAST ISOLATION &amp; FUS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696200" cy="653796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391400" cy="4648200"/>
          </a:xfrm>
        </p:spPr>
        <p:txBody>
          <a:bodyPr/>
          <a:lstStyle/>
          <a:p>
            <a:pPr>
              <a:buNone/>
            </a:pPr>
            <a:endParaRPr lang="en-IN" sz="44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sz="4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66941" y="2967335"/>
            <a:ext cx="44101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20</Words>
  <Application>Microsoft Office PowerPoint</Application>
  <PresentationFormat>On-screen Show (4:3)</PresentationFormat>
  <Paragraphs>5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Opulent</vt:lpstr>
      <vt:lpstr>PROTOPLAST ISOLATION AND FUSION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PROTOPLAST CULTURE</dc:title>
  <dc:creator>PCPC</dc:creator>
  <cp:lastModifiedBy>HOME</cp:lastModifiedBy>
  <cp:revision>11</cp:revision>
  <dcterms:created xsi:type="dcterms:W3CDTF">2006-08-16T00:00:00Z</dcterms:created>
  <dcterms:modified xsi:type="dcterms:W3CDTF">2020-04-11T08:26:08Z</dcterms:modified>
</cp:coreProperties>
</file>